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65" autoAdjust="0"/>
  </p:normalViewPr>
  <p:slideViewPr>
    <p:cSldViewPr snapToGrid="0">
      <p:cViewPr>
        <p:scale>
          <a:sx n="76" d="100"/>
          <a:sy n="76" d="100"/>
        </p:scale>
        <p:origin x="-581" y="-9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9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7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23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99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96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34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63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72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34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03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83AD314-02C2-44F8-BF9C-A0D15B1B3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978" y="187891"/>
            <a:ext cx="11812043" cy="1603332"/>
          </a:xfrm>
        </p:spPr>
        <p:txBody>
          <a:bodyPr>
            <a:noAutofit/>
          </a:bodyPr>
          <a:lstStyle/>
          <a:p>
            <a:pPr algn="ctr"/>
            <a:r>
              <a:rPr lang="it-IT" sz="4000" dirty="0"/>
              <a:t>L'imprenditore è obbligato per legge ad essere un manager dal nuovo articolo 2086 secondo comma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xmlns="" id="{7DCB2ADE-3797-45B9-8E93-88A1646B225A}"/>
              </a:ext>
            </a:extLst>
          </p:cNvPr>
          <p:cNvSpPr/>
          <p:nvPr/>
        </p:nvSpPr>
        <p:spPr>
          <a:xfrm>
            <a:off x="538619" y="1803750"/>
            <a:ext cx="11035430" cy="81419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L’ART. 2086 STABILISCE PER UN’AZIENDA L’OBBLIGO DI AVERE UN’ADEGUATA STRUTTURA AMMINISTRATIVA, ORGANIZZATIVA E CONTABILE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CC8849AA-7CC4-4C54-BEE0-E1DBCBD35E82}"/>
              </a:ext>
            </a:extLst>
          </p:cNvPr>
          <p:cNvSpPr/>
          <p:nvPr/>
        </p:nvSpPr>
        <p:spPr>
          <a:xfrm>
            <a:off x="538619" y="2818357"/>
            <a:ext cx="11035430" cy="8141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QUESTO OBBLIGO IMPONE ALLE BANCHE DI VERIFICARE SE LE AZIENDE HANNO UNA STRUTTURA ADEGUATA E SE HANNO NOMINATO UN REVISORE .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xmlns="" id="{027617A7-3E83-4246-8F5A-95A188546A91}"/>
              </a:ext>
            </a:extLst>
          </p:cNvPr>
          <p:cNvSpPr/>
          <p:nvPr/>
        </p:nvSpPr>
        <p:spPr>
          <a:xfrm>
            <a:off x="538619" y="3832964"/>
            <a:ext cx="11035430" cy="8141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/>
              <a:t>IN CASO NEGATIVO LE BANCHE POSSONO BLOCCARE L’OPERATIVIT</a:t>
            </a:r>
            <a:r>
              <a:rPr lang="it-IT" b="1" cap="all" dirty="0"/>
              <a:t>à con un’azienda</a:t>
            </a:r>
            <a:r>
              <a:rPr lang="it-IT" cap="all" dirty="0"/>
              <a:t>.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xmlns="" id="{B6D9576B-5101-49E9-899E-DF9B5B527973}"/>
              </a:ext>
            </a:extLst>
          </p:cNvPr>
          <p:cNvSpPr/>
          <p:nvPr/>
        </p:nvSpPr>
        <p:spPr>
          <a:xfrm>
            <a:off x="538619" y="4847571"/>
            <a:ext cx="11035430" cy="8141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/>
              <a:t>CON IL  NOSTRO CRUSCOTTO DI CONTROLLO  LE AZIENDE POSSO FACILMENTE MANTENERE UNA STRUTTURA ADEGUATA, CON UN REVISORE SPECIFICO, E NON PERDERE L’OPERATIVIT</a:t>
            </a:r>
            <a:r>
              <a:rPr lang="it-IT" b="1" cap="all" dirty="0"/>
              <a:t>à CON LE BANCHE!</a:t>
            </a:r>
            <a:r>
              <a:rPr lang="it-IT" b="1" dirty="0"/>
              <a:t> </a:t>
            </a:r>
            <a:endParaRPr lang="it-IT" b="1" cap="all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EA6BA0D0-80BD-47F4-BD38-2F877005A680}"/>
              </a:ext>
            </a:extLst>
          </p:cNvPr>
          <p:cNvSpPr txBox="1"/>
          <p:nvPr/>
        </p:nvSpPr>
        <p:spPr>
          <a:xfrm>
            <a:off x="626301" y="6182008"/>
            <a:ext cx="10947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VISITA </a:t>
            </a:r>
            <a:r>
              <a:rPr lang="it-IT" sz="2400" b="1" dirty="0" smtClean="0">
                <a:solidFill>
                  <a:schemeClr val="bg1"/>
                </a:solidFill>
              </a:rPr>
              <a:t>WWW.CRUSCOTTODICONTROLLO.CLOUD</a:t>
            </a:r>
            <a:endParaRPr lang="it-IT" sz="2400" b="1" dirty="0">
              <a:solidFill>
                <a:schemeClr val="bg1"/>
              </a:solidFill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xmlns="" id="{6ABED4EE-6219-4A6E-B12A-DC3F7AA87A2C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6056334" y="2617941"/>
            <a:ext cx="0" cy="20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xmlns="" id="{05671E16-1F41-4057-A5B3-D05488F590C2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6056334" y="3632548"/>
            <a:ext cx="0" cy="20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xmlns="" id="{C04D662E-98B8-4642-831F-D91C338BEB43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6056334" y="4647155"/>
            <a:ext cx="0" cy="20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831314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TM10001114[[fn=Raccolta]]</Template>
  <TotalTime>24</TotalTime>
  <Words>93</Words>
  <Application>Microsoft Office PowerPoint</Application>
  <PresentationFormat>Personalizzato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Raccolta</vt:lpstr>
      <vt:lpstr>L'imprenditore è obbligato per legge ad essere un manager dal nuovo articolo 2086 secondo comma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2086 BANCHE E IMPRENDITORI</dc:title>
  <dc:creator>Nicola De Dominicis</dc:creator>
  <cp:lastModifiedBy>Matia</cp:lastModifiedBy>
  <cp:revision>5</cp:revision>
  <dcterms:created xsi:type="dcterms:W3CDTF">2019-11-03T18:34:45Z</dcterms:created>
  <dcterms:modified xsi:type="dcterms:W3CDTF">2022-03-01T22:24:16Z</dcterms:modified>
</cp:coreProperties>
</file>